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8" r:id="rId4"/>
    <p:sldId id="267" r:id="rId5"/>
    <p:sldId id="262" r:id="rId6"/>
    <p:sldId id="259" r:id="rId7"/>
    <p:sldId id="269" r:id="rId8"/>
    <p:sldId id="266" r:id="rId9"/>
    <p:sldId id="26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86CD"/>
    <a:srgbClr val="4D8ED6"/>
    <a:srgbClr val="77C8F1"/>
    <a:srgbClr val="FFFFFF"/>
    <a:srgbClr val="A5DBF6"/>
    <a:srgbClr val="53DFF0"/>
    <a:srgbClr val="305A7D"/>
    <a:srgbClr val="ABD0EB"/>
    <a:srgbClr val="377699"/>
    <a:srgbClr val="62A4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995" autoAdjust="0"/>
    <p:restoredTop sz="99181" autoAdjust="0"/>
  </p:normalViewPr>
  <p:slideViewPr>
    <p:cSldViewPr snapToGrid="0">
      <p:cViewPr>
        <p:scale>
          <a:sx n="90" d="100"/>
          <a:sy n="90" d="100"/>
        </p:scale>
        <p:origin x="-398" y="-298"/>
      </p:cViewPr>
      <p:guideLst>
        <p:guide orient="horz" pos="21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171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85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2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762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081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089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628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75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582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526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42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F8666E-C016-4AB9-9A14-1E427AD5E869}" type="datetimeFigureOut">
              <a:rPr lang="ko-KR" altLang="en-US" smtClean="0"/>
              <a:t>2019-03-12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8CA53-61BA-4EB7-8BA4-2FD2A3363B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359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ndscape View of Greece during Day Tim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7" b="5267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7489456" y="19048"/>
            <a:ext cx="4712677" cy="6858001"/>
          </a:xfrm>
          <a:prstGeom prst="rect">
            <a:avLst/>
          </a:prstGeom>
          <a:solidFill>
            <a:srgbClr val="4D8E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4" name="그룹 33"/>
          <p:cNvGrpSpPr/>
          <p:nvPr/>
        </p:nvGrpSpPr>
        <p:grpSpPr>
          <a:xfrm>
            <a:off x="8338676" y="1783964"/>
            <a:ext cx="3290644" cy="1368704"/>
            <a:chOff x="7705017" y="1783964"/>
            <a:chExt cx="3290644" cy="1368704"/>
          </a:xfrm>
        </p:grpSpPr>
        <p:sp>
          <p:nvSpPr>
            <p:cNvPr id="4" name="TextBox 3"/>
            <p:cNvSpPr txBox="1"/>
            <p:nvPr/>
          </p:nvSpPr>
          <p:spPr>
            <a:xfrm>
              <a:off x="7705017" y="1783964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2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705017" y="2137005"/>
              <a:ext cx="329064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COMEET</a:t>
              </a:r>
              <a:endParaRPr lang="ko-KR" altLang="en-US" sz="60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endParaRPr>
            </a:p>
          </p:txBody>
        </p:sp>
      </p:grpSp>
      <p:sp>
        <p:nvSpPr>
          <p:cNvPr id="18" name="직사각형 17"/>
          <p:cNvSpPr/>
          <p:nvPr/>
        </p:nvSpPr>
        <p:spPr>
          <a:xfrm>
            <a:off x="0" y="-1"/>
            <a:ext cx="7479322" cy="6858001"/>
          </a:xfrm>
          <a:prstGeom prst="rect">
            <a:avLst/>
          </a:prstGeom>
          <a:solidFill>
            <a:srgbClr val="A5DBF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3" name="그룹 32"/>
          <p:cNvGrpSpPr/>
          <p:nvPr/>
        </p:nvGrpSpPr>
        <p:grpSpPr>
          <a:xfrm>
            <a:off x="7479320" y="0"/>
            <a:ext cx="110200" cy="6857999"/>
            <a:chOff x="7479320" y="0"/>
            <a:chExt cx="110200" cy="6857999"/>
          </a:xfrm>
        </p:grpSpPr>
        <p:sp>
          <p:nvSpPr>
            <p:cNvPr id="20" name="직사각형 19"/>
            <p:cNvSpPr/>
            <p:nvPr/>
          </p:nvSpPr>
          <p:spPr>
            <a:xfrm>
              <a:off x="7479321" y="0"/>
              <a:ext cx="110199" cy="1714500"/>
            </a:xfrm>
            <a:prstGeom prst="rect">
              <a:avLst/>
            </a:prstGeom>
            <a:solidFill>
              <a:srgbClr val="77C8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7479321" y="1714500"/>
              <a:ext cx="110199" cy="1714500"/>
            </a:xfrm>
            <a:prstGeom prst="rect">
              <a:avLst/>
            </a:prstGeom>
            <a:solidFill>
              <a:srgbClr val="53DF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7479320" y="3429000"/>
              <a:ext cx="110199" cy="1714500"/>
            </a:xfrm>
            <a:prstGeom prst="rect">
              <a:avLst/>
            </a:prstGeom>
            <a:solidFill>
              <a:srgbClr val="77C8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7479320" y="5143499"/>
              <a:ext cx="110199" cy="1714500"/>
            </a:xfrm>
            <a:prstGeom prst="rect">
              <a:avLst/>
            </a:prstGeom>
            <a:solidFill>
              <a:srgbClr val="53DF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33" name="직사각형 1032"/>
          <p:cNvSpPr/>
          <p:nvPr/>
        </p:nvSpPr>
        <p:spPr>
          <a:xfrm>
            <a:off x="11393563" y="1328294"/>
            <a:ext cx="861133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dirty="0">
                <a:solidFill>
                  <a:schemeClr val="bg1">
                    <a:alpha val="2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”</a:t>
            </a:r>
            <a:endParaRPr lang="ko-KR" altLang="en-US" sz="13800" dirty="0">
              <a:solidFill>
                <a:schemeClr val="bg1">
                  <a:alpha val="2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423315" y="3122764"/>
            <a:ext cx="31213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spc="-15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COMMUNICATION + COME + COMMUNITY</a:t>
            </a:r>
          </a:p>
          <a:p>
            <a:pPr algn="ctr"/>
            <a:r>
              <a:rPr lang="en-US" altLang="ko-KR" sz="1400" spc="-15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Ⅹ</a:t>
            </a:r>
          </a:p>
          <a:p>
            <a:pPr algn="ctr"/>
            <a:r>
              <a:rPr lang="en-US" altLang="ko-KR" sz="1400" spc="-15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MEET</a:t>
            </a:r>
            <a:endParaRPr lang="ko-KR" altLang="en-US" sz="1400" spc="-15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1043" name="직사각형 1042"/>
          <p:cNvSpPr/>
          <p:nvPr/>
        </p:nvSpPr>
        <p:spPr>
          <a:xfrm>
            <a:off x="9814262" y="6083587"/>
            <a:ext cx="22236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COMEET</a:t>
            </a:r>
          </a:p>
          <a:p>
            <a:pPr algn="r"/>
            <a:r>
              <a:rPr lang="ko-KR" altLang="en-US" sz="140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양동혁</a:t>
            </a:r>
            <a:r>
              <a:rPr lang="en-US" altLang="ko-KR" sz="1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 </a:t>
            </a:r>
            <a:r>
              <a:rPr lang="ko-KR" altLang="en-US" sz="140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이정준 조성주</a:t>
            </a:r>
            <a:r>
              <a:rPr lang="en-US" altLang="ko-KR" sz="1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 </a:t>
            </a:r>
            <a:r>
              <a:rPr lang="ko-KR" altLang="en-US" sz="140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최필준</a:t>
            </a:r>
            <a:endParaRPr lang="ko-KR" altLang="en-US" sz="1400" dirty="0">
              <a:ln>
                <a:solidFill>
                  <a:schemeClr val="bg1">
                    <a:alpha val="20000"/>
                  </a:schemeClr>
                </a:solidFill>
              </a:ln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cxnSp>
        <p:nvCxnSpPr>
          <p:cNvPr id="61" name="직선 연결선 60"/>
          <p:cNvCxnSpPr>
            <a:cxnSpLocks/>
          </p:cNvCxnSpPr>
          <p:nvPr/>
        </p:nvCxnSpPr>
        <p:spPr>
          <a:xfrm>
            <a:off x="8486041" y="2977360"/>
            <a:ext cx="2995914" cy="591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/>
          <p:cNvSpPr/>
          <p:nvPr/>
        </p:nvSpPr>
        <p:spPr>
          <a:xfrm>
            <a:off x="7935855" y="1335119"/>
            <a:ext cx="861133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dirty="0">
                <a:solidFill>
                  <a:schemeClr val="bg1">
                    <a:alpha val="2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endParaRPr lang="ko-KR" altLang="en-US" sz="13800" dirty="0">
              <a:solidFill>
                <a:schemeClr val="bg1">
                  <a:alpha val="2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01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02"/>
    </mc:Choice>
    <mc:Fallback>
      <p:transition spd="slow" advTm="17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274320" y="2178318"/>
            <a:ext cx="11643360" cy="4405362"/>
            <a:chOff x="274320" y="273318"/>
            <a:chExt cx="11643360" cy="4405362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9979"/>
            <a:stretch/>
          </p:blipFill>
          <p:spPr>
            <a:xfrm>
              <a:off x="274320" y="273318"/>
              <a:ext cx="11643360" cy="4405362"/>
            </a:xfrm>
            <a:prstGeom prst="rect">
              <a:avLst/>
            </a:prstGeom>
          </p:spPr>
        </p:pic>
        <p:sp>
          <p:nvSpPr>
            <p:cNvPr id="80" name="직각 삼각형 79"/>
            <p:cNvSpPr/>
            <p:nvPr/>
          </p:nvSpPr>
          <p:spPr>
            <a:xfrm flipH="1">
              <a:off x="274320" y="2989634"/>
              <a:ext cx="11643359" cy="1628086"/>
            </a:xfrm>
            <a:prstGeom prst="rtTriangle">
              <a:avLst/>
            </a:prstGeom>
            <a:solidFill>
              <a:srgbClr val="A5DBF6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0541226" y="4093905"/>
              <a:ext cx="134684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32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Bakery" pitchFamily="2" charset="0"/>
                  <a:ea typeface="KoPub돋움체 Bold" panose="02020603020101020101" pitchFamily="18" charset="-127"/>
                </a:rPr>
                <a:t>COMEET</a:t>
              </a:r>
              <a:endParaRPr lang="ko-KR" altLang="en-US" sz="3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Bakery" pitchFamily="2" charset="0"/>
                <a:ea typeface="KoPub돋움체 Bold" panose="02020603020101020101" pitchFamily="18" charset="-127"/>
              </a:endParaRPr>
            </a:p>
          </p:txBody>
        </p:sp>
        <p:cxnSp>
          <p:nvCxnSpPr>
            <p:cNvPr id="12" name="직선 연결선 11"/>
            <p:cNvCxnSpPr>
              <a:cxnSpLocks/>
            </p:cNvCxnSpPr>
            <p:nvPr/>
          </p:nvCxnSpPr>
          <p:spPr>
            <a:xfrm>
              <a:off x="502920" y="472440"/>
              <a:ext cx="2575560" cy="1127760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TextBox 84"/>
          <p:cNvSpPr txBox="1"/>
          <p:nvPr/>
        </p:nvSpPr>
        <p:spPr>
          <a:xfrm>
            <a:off x="10450657" y="345826"/>
            <a:ext cx="15279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6000" dirty="0" smtClean="0">
                <a:ln>
                  <a:solidFill>
                    <a:srgbClr val="4D8ED6">
                      <a:alpha val="30000"/>
                    </a:srgbClr>
                  </a:solidFill>
                </a:ln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목차</a:t>
            </a:r>
            <a:endParaRPr lang="ko-KR" altLang="en-US" sz="6000" dirty="0">
              <a:ln>
                <a:solidFill>
                  <a:srgbClr val="4D8ED6">
                    <a:alpha val="30000"/>
                  </a:srgbClr>
                </a:solidFill>
              </a:ln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cxnSp>
        <p:nvCxnSpPr>
          <p:cNvPr id="25" name="직선 연결선 24"/>
          <p:cNvCxnSpPr>
            <a:cxnSpLocks/>
          </p:cNvCxnSpPr>
          <p:nvPr/>
        </p:nvCxnSpPr>
        <p:spPr>
          <a:xfrm>
            <a:off x="289560" y="1996440"/>
            <a:ext cx="11620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>
            <a:cxnSpLocks/>
          </p:cNvCxnSpPr>
          <p:nvPr/>
        </p:nvCxnSpPr>
        <p:spPr>
          <a:xfrm flipH="1">
            <a:off x="11841480" y="137160"/>
            <a:ext cx="162400" cy="167639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6392596" y="1686076"/>
            <a:ext cx="15712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02 </a:t>
            </a:r>
            <a:r>
              <a:rPr lang="en-US" altLang="ko-KR" sz="1400" dirty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_ </a:t>
            </a:r>
            <a:r>
              <a:rPr lang="ko-KR" altLang="en-US" sz="1400" dirty="0" smtClean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프로젝트 개요</a:t>
            </a:r>
            <a:endParaRPr lang="ko-KR" altLang="en-US" sz="1400" dirty="0">
              <a:ln>
                <a:solidFill>
                  <a:schemeClr val="bg1">
                    <a:lumMod val="65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7991940" y="1686076"/>
            <a:ext cx="23022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03 </a:t>
            </a:r>
            <a:r>
              <a:rPr lang="en-US" altLang="ko-KR" sz="1400" dirty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_ </a:t>
            </a:r>
            <a:r>
              <a:rPr lang="ko-KR" altLang="en-US" sz="1400" dirty="0" smtClean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프로젝트 목표 및 필요성</a:t>
            </a:r>
            <a:endParaRPr lang="en-US" altLang="ko-KR" sz="1400" dirty="0" smtClean="0">
              <a:ln>
                <a:solidFill>
                  <a:schemeClr val="bg1">
                    <a:lumMod val="65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93" name="직사각형 92"/>
          <p:cNvSpPr/>
          <p:nvPr/>
        </p:nvSpPr>
        <p:spPr>
          <a:xfrm>
            <a:off x="10270216" y="1686076"/>
            <a:ext cx="15712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04 </a:t>
            </a:r>
            <a:r>
              <a:rPr lang="en-US" altLang="ko-KR" sz="1400" dirty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_ </a:t>
            </a:r>
            <a:r>
              <a:rPr lang="ko-KR" altLang="en-US" sz="1400" dirty="0" smtClean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프로젝트 내용</a:t>
            </a:r>
            <a:endParaRPr lang="ko-KR" altLang="en-US" sz="1400" dirty="0">
              <a:ln>
                <a:solidFill>
                  <a:schemeClr val="bg1">
                    <a:lumMod val="65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516534" y="1679709"/>
            <a:ext cx="18854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01 _ </a:t>
            </a:r>
            <a:r>
              <a:rPr lang="ko-KR" altLang="en-US" sz="1400" dirty="0" smtClean="0">
                <a:ln>
                  <a:solidFill>
                    <a:schemeClr val="bg1">
                      <a:lumMod val="65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프로젝트명의 의미</a:t>
            </a:r>
            <a:endParaRPr lang="ko-KR" altLang="en-US" sz="1400" dirty="0">
              <a:ln>
                <a:solidFill>
                  <a:schemeClr val="bg1">
                    <a:lumMod val="65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71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18"/>
    </mc:Choice>
    <mc:Fallback>
      <p:transition spd="slow" advTm="18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rchitecture, building, church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248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직사각형 51"/>
          <p:cNvSpPr/>
          <p:nvPr/>
        </p:nvSpPr>
        <p:spPr>
          <a:xfrm>
            <a:off x="373380" y="367665"/>
            <a:ext cx="11445240" cy="612267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</a:endParaRPr>
          </a:p>
        </p:txBody>
      </p:sp>
      <p:cxnSp>
        <p:nvCxnSpPr>
          <p:cNvPr id="53" name="직선 연결선 52"/>
          <p:cNvCxnSpPr/>
          <p:nvPr/>
        </p:nvCxnSpPr>
        <p:spPr>
          <a:xfrm>
            <a:off x="670560" y="960120"/>
            <a:ext cx="10774015" cy="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575419" y="531614"/>
            <a:ext cx="20537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프로젝트명의 의미</a:t>
            </a:r>
            <a:endParaRPr lang="ko-KR" altLang="en-US" sz="20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0609635" y="6475214"/>
            <a:ext cx="1125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COMEET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1165779" y="2304929"/>
            <a:ext cx="9868236" cy="369804"/>
            <a:chOff x="993216" y="2304929"/>
            <a:chExt cx="9868236" cy="369804"/>
          </a:xfrm>
        </p:grpSpPr>
        <p:sp>
          <p:nvSpPr>
            <p:cNvPr id="18" name="직사각형 17"/>
            <p:cNvSpPr/>
            <p:nvPr/>
          </p:nvSpPr>
          <p:spPr>
            <a:xfrm>
              <a:off x="993216" y="2305401"/>
              <a:ext cx="27736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rgbClr val="4D8ED6"/>
                  </a:solidFill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COME</a:t>
              </a:r>
              <a:endPara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rgbClr val="4D8ED6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4517380" y="2304929"/>
              <a:ext cx="27736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rgbClr val="4D8ED6"/>
                  </a:solidFill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COMMUNICATION</a:t>
              </a:r>
              <a:endPara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rgbClr val="4D8ED6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8087772" y="2305401"/>
              <a:ext cx="27736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rgbClr val="4D8ED6"/>
                  </a:solidFill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COMMUNITY</a:t>
              </a:r>
              <a:endPara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rgbClr val="4D8ED6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endParaRPr>
            </a:p>
          </p:txBody>
        </p:sp>
      </p:grpSp>
      <p:pic>
        <p:nvPicPr>
          <p:cNvPr id="23" name="그래픽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419" y="1315597"/>
            <a:ext cx="914400" cy="914400"/>
          </a:xfrm>
          <a:prstGeom prst="rect">
            <a:avLst/>
          </a:prstGeom>
        </p:spPr>
      </p:pic>
      <p:pic>
        <p:nvPicPr>
          <p:cNvPr id="24" name="그래픽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315597"/>
            <a:ext cx="914400" cy="914400"/>
          </a:xfrm>
          <a:prstGeom prst="rect">
            <a:avLst/>
          </a:prstGeom>
        </p:spPr>
      </p:pic>
      <p:pic>
        <p:nvPicPr>
          <p:cNvPr id="25" name="그래픽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9975" y="1315597"/>
            <a:ext cx="914400" cy="914400"/>
          </a:xfrm>
          <a:prstGeom prst="rect">
            <a:avLst/>
          </a:prstGeom>
        </p:spPr>
      </p:pic>
      <p:pic>
        <p:nvPicPr>
          <p:cNvPr id="26" name="그래픽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457219"/>
            <a:ext cx="914400" cy="914400"/>
          </a:xfrm>
          <a:prstGeom prst="rect">
            <a:avLst/>
          </a:prstGeom>
        </p:spPr>
      </p:pic>
      <p:sp>
        <p:nvSpPr>
          <p:cNvPr id="2" name="십자형 1"/>
          <p:cNvSpPr/>
          <p:nvPr/>
        </p:nvSpPr>
        <p:spPr>
          <a:xfrm>
            <a:off x="5855368" y="2705511"/>
            <a:ext cx="481264" cy="481264"/>
          </a:xfrm>
          <a:prstGeom prst="plus">
            <a:avLst>
              <a:gd name="adj" fmla="val 35000"/>
            </a:avLst>
          </a:prstGeom>
          <a:solidFill>
            <a:srgbClr val="4D8E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4709160" y="4499956"/>
            <a:ext cx="27736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rgbClr val="4D8ED6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MEET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rgbClr val="4D8ED6"/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3" name="갈매기형 수장 2"/>
          <p:cNvSpPr/>
          <p:nvPr/>
        </p:nvSpPr>
        <p:spPr>
          <a:xfrm rot="5400000">
            <a:off x="5912224" y="4869034"/>
            <a:ext cx="329118" cy="512838"/>
          </a:xfrm>
          <a:prstGeom prst="chevron">
            <a:avLst>
              <a:gd name="adj" fmla="val 60526"/>
            </a:avLst>
          </a:prstGeom>
          <a:solidFill>
            <a:srgbClr val="4D8E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825460" y="5254183"/>
            <a:ext cx="25410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rgbClr val="4D8ED6"/>
                </a:solidFill>
                <a:latin typeface="아리따-돋움(TTF)-Bold" pitchFamily="18" charset="-127"/>
                <a:ea typeface="아리따-돋움(TTF)-Bold" pitchFamily="18" charset="-127"/>
                <a:cs typeface="KoPubWorld돋움체_Pro Bold" pitchFamily="50" charset="-127"/>
              </a:rPr>
              <a:t>COMEET</a:t>
            </a:r>
            <a:endParaRPr lang="ko-KR" altLang="en-US" sz="48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rgbClr val="4D8ED6"/>
              </a:solidFill>
              <a:latin typeface="아리따-돋움(TTF)-Bold" pitchFamily="18" charset="-127"/>
              <a:ea typeface="아리따-돋움(TTF)-Bold" pitchFamily="18" charset="-127"/>
              <a:cs typeface="KoPubWorld돋움체_Pro Bold" pitchFamily="50" charset="-127"/>
            </a:endParaRPr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61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21"/>
    </mc:Choice>
    <mc:Fallback>
      <p:transition spd="slow" advTm="20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rchitecture, building, church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248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직사각형 51"/>
          <p:cNvSpPr/>
          <p:nvPr/>
        </p:nvSpPr>
        <p:spPr>
          <a:xfrm>
            <a:off x="334947" y="367666"/>
            <a:ext cx="11445240" cy="612267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</a:endParaRPr>
          </a:p>
        </p:txBody>
      </p:sp>
      <p:cxnSp>
        <p:nvCxnSpPr>
          <p:cNvPr id="53" name="직선 연결선 52"/>
          <p:cNvCxnSpPr/>
          <p:nvPr/>
        </p:nvCxnSpPr>
        <p:spPr>
          <a:xfrm>
            <a:off x="670560" y="960120"/>
            <a:ext cx="10774015" cy="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575419" y="531614"/>
            <a:ext cx="16049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프로젝트 개요</a:t>
            </a:r>
            <a:endParaRPr lang="ko-KR" altLang="en-US" sz="20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0609635" y="6475214"/>
            <a:ext cx="1125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COMEET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071" y="1596192"/>
            <a:ext cx="1415716" cy="141571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224" y="1596192"/>
            <a:ext cx="1415716" cy="141571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38972" y="3058447"/>
            <a:ext cx="2253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4D8ED6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가이드</a:t>
            </a:r>
            <a:endParaRPr lang="ko-KR" altLang="en-US" dirty="0">
              <a:solidFill>
                <a:srgbClr val="4D8ED6"/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cxnSp>
        <p:nvCxnSpPr>
          <p:cNvPr id="23" name="직선 화살표 연결선 22"/>
          <p:cNvCxnSpPr>
            <a:endCxn id="11" idx="1"/>
          </p:cNvCxnSpPr>
          <p:nvPr/>
        </p:nvCxnSpPr>
        <p:spPr>
          <a:xfrm>
            <a:off x="3212220" y="2304050"/>
            <a:ext cx="5797004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/>
          <p:cNvSpPr/>
          <p:nvPr/>
        </p:nvSpPr>
        <p:spPr>
          <a:xfrm>
            <a:off x="5323974" y="1491535"/>
            <a:ext cx="1544053" cy="1544053"/>
          </a:xfrm>
          <a:prstGeom prst="ellipse">
            <a:avLst/>
          </a:prstGeom>
          <a:solidFill>
            <a:schemeClr val="bg1"/>
          </a:solidFill>
          <a:ln w="44450">
            <a:solidFill>
              <a:srgbClr val="4D8ED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590125" y="3058447"/>
            <a:ext cx="2253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4D8ED6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트레블러</a:t>
            </a:r>
            <a:endParaRPr lang="ko-KR" altLang="en-US" dirty="0">
              <a:solidFill>
                <a:srgbClr val="4D8ED6"/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69043" y="2013285"/>
            <a:ext cx="22539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 smtClean="0">
                <a:solidFill>
                  <a:srgbClr val="4D8ED6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컨셉</a:t>
            </a:r>
            <a:endParaRPr lang="ko-KR" altLang="en-US" sz="3200" dirty="0">
              <a:solidFill>
                <a:srgbClr val="4D8ED6"/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cxnSp>
        <p:nvCxnSpPr>
          <p:cNvPr id="83" name="직선 연결선 82"/>
          <p:cNvCxnSpPr/>
          <p:nvPr/>
        </p:nvCxnSpPr>
        <p:spPr>
          <a:xfrm>
            <a:off x="5104804" y="3575785"/>
            <a:ext cx="370973" cy="0"/>
          </a:xfrm>
          <a:prstGeom prst="line">
            <a:avLst/>
          </a:prstGeom>
          <a:ln w="12700"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5099305" y="3575785"/>
            <a:ext cx="0" cy="219666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5098708" y="3939781"/>
            <a:ext cx="370973" cy="0"/>
          </a:xfrm>
          <a:prstGeom prst="line">
            <a:avLst/>
          </a:prstGeom>
          <a:ln w="12700"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5098708" y="4303777"/>
            <a:ext cx="370973" cy="0"/>
          </a:xfrm>
          <a:prstGeom prst="line">
            <a:avLst/>
          </a:prstGeom>
          <a:ln w="12700"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5098708" y="4667773"/>
            <a:ext cx="370973" cy="0"/>
          </a:xfrm>
          <a:prstGeom prst="line">
            <a:avLst/>
          </a:prstGeom>
          <a:ln w="12700"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5098708" y="5031770"/>
            <a:ext cx="370973" cy="0"/>
          </a:xfrm>
          <a:prstGeom prst="line">
            <a:avLst/>
          </a:prstGeom>
          <a:ln w="12700"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>
            <a:off x="5098708" y="5395766"/>
            <a:ext cx="370973" cy="0"/>
          </a:xfrm>
          <a:prstGeom prst="line">
            <a:avLst/>
          </a:prstGeom>
          <a:ln w="12700"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/>
          <p:cNvCxnSpPr/>
          <p:nvPr/>
        </p:nvCxnSpPr>
        <p:spPr>
          <a:xfrm>
            <a:off x="5102139" y="5771955"/>
            <a:ext cx="370973" cy="0"/>
          </a:xfrm>
          <a:prstGeom prst="line">
            <a:avLst/>
          </a:prstGeom>
          <a:ln w="12700"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468157" y="3430892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히든플레이스</a:t>
            </a:r>
            <a:endParaRPr lang="ko-KR" altLang="en-US" sz="1600" dirty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480349" y="3794888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로컬맛집</a:t>
            </a:r>
            <a:endParaRPr lang="en-US" altLang="ko-KR" sz="1600" dirty="0" smtClean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480349" y="4158884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음악</a:t>
            </a:r>
            <a:endParaRPr lang="ko-KR" altLang="en-US" sz="1600" dirty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480349" y="4522880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쇼핑</a:t>
            </a:r>
            <a:endParaRPr lang="ko-KR" altLang="en-US" sz="1600" dirty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480349" y="4886877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힐링</a:t>
            </a:r>
            <a:endParaRPr lang="ko-KR" altLang="en-US" sz="1600" dirty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480349" y="5250873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관광</a:t>
            </a:r>
            <a:endParaRPr lang="ko-KR" altLang="en-US" sz="1600" dirty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480349" y="5614870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춤</a:t>
            </a:r>
            <a:endParaRPr lang="ko-KR" altLang="en-US" sz="1600" dirty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84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49"/>
    </mc:Choice>
    <mc:Fallback>
      <p:transition spd="slow" advTm="22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rchitecture, building, church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248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직사각형 51"/>
          <p:cNvSpPr/>
          <p:nvPr/>
        </p:nvSpPr>
        <p:spPr>
          <a:xfrm>
            <a:off x="239806" y="385523"/>
            <a:ext cx="11445240" cy="612267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chemeClr val="tx1"/>
              </a:solidFill>
            </a:endParaRPr>
          </a:p>
        </p:txBody>
      </p:sp>
      <p:cxnSp>
        <p:nvCxnSpPr>
          <p:cNvPr id="53" name="직선 연결선 52"/>
          <p:cNvCxnSpPr/>
          <p:nvPr/>
        </p:nvCxnSpPr>
        <p:spPr>
          <a:xfrm>
            <a:off x="670560" y="960120"/>
            <a:ext cx="10774015" cy="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575419" y="531614"/>
            <a:ext cx="26500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프로젝트 목표 및 필요성</a:t>
            </a:r>
            <a:endParaRPr lang="ko-KR" altLang="en-US" sz="20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0609635" y="6475214"/>
            <a:ext cx="1125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COMEET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122591" y="562392"/>
            <a:ext cx="27543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로컬과 트레블러의 연결</a:t>
            </a:r>
            <a:endParaRPr lang="ko-KR" altLang="en-US" sz="16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13895" y="1894671"/>
            <a:ext cx="2180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필요</a:t>
            </a:r>
            <a:r>
              <a:rPr lang="ko-KR" altLang="en-US" sz="2400" dirty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성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51593" y="1894672"/>
            <a:ext cx="2180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목</a:t>
            </a:r>
            <a:r>
              <a:rPr lang="ko-KR" altLang="en-US" sz="2400" dirty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2068" y="2452330"/>
            <a:ext cx="41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1.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다양한 국가의 여행객들 간 정보 교환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42068" y="3052684"/>
            <a:ext cx="4130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2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.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획일화된 여행코스가 아닌 </a:t>
            </a:r>
            <a:endParaRPr lang="en-US" altLang="ko-KR" dirty="0" smtClean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  <a:p>
            <a:r>
              <a:rPr lang="en-US" altLang="ko-KR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 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  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더 다양하고 특별한 여행을 제공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42068" y="3930036"/>
            <a:ext cx="4130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3.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로컬 주민의 지역 이해도 증가와 </a:t>
            </a:r>
            <a:endParaRPr lang="en-US" altLang="ko-KR" dirty="0" smtClean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  <a:p>
            <a:r>
              <a:rPr lang="en-US" altLang="ko-KR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 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  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가이드로서의 가능성  제시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513895" y="2452330"/>
            <a:ext cx="4277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여행사의 획일화된 여행코스로 인해 </a:t>
            </a:r>
            <a:endParaRPr lang="en-US" altLang="ko-KR" dirty="0" smtClean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  <a:p>
            <a:r>
              <a:rPr lang="en-US" altLang="ko-KR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 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   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발생한 여행객들의 다양한 경험 욕구 해소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513895" y="3930036"/>
            <a:ext cx="41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3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.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타지인으로서의 정보의 부재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13895" y="3268555"/>
            <a:ext cx="43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2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. 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여행사의 중간마진으로 인한 가격 증가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cxnSp>
        <p:nvCxnSpPr>
          <p:cNvPr id="37" name="직선 연결선 36"/>
          <p:cNvCxnSpPr/>
          <p:nvPr/>
        </p:nvCxnSpPr>
        <p:spPr>
          <a:xfrm>
            <a:off x="670560" y="5951220"/>
            <a:ext cx="10774015" cy="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6096000" y="1165860"/>
            <a:ext cx="0" cy="437769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60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97"/>
    </mc:Choice>
    <mc:Fallback>
      <p:transition spd="slow" advTm="35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rchitecture, building, church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248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직사각형 51"/>
          <p:cNvSpPr/>
          <p:nvPr/>
        </p:nvSpPr>
        <p:spPr>
          <a:xfrm>
            <a:off x="373380" y="352543"/>
            <a:ext cx="11445240" cy="612267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</a:endParaRPr>
          </a:p>
        </p:txBody>
      </p:sp>
      <p:cxnSp>
        <p:nvCxnSpPr>
          <p:cNvPr id="53" name="직선 연결선 52"/>
          <p:cNvCxnSpPr/>
          <p:nvPr/>
        </p:nvCxnSpPr>
        <p:spPr>
          <a:xfrm>
            <a:off x="670560" y="960120"/>
            <a:ext cx="10774015" cy="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575419" y="531614"/>
            <a:ext cx="16049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프로젝트 내용</a:t>
            </a:r>
            <a:endParaRPr lang="ko-KR" altLang="en-US" sz="20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0609635" y="6475214"/>
            <a:ext cx="1125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COMEET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180346" y="562392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6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대표기능</a:t>
            </a:r>
            <a:endParaRPr lang="ko-KR" altLang="en-US" sz="16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35" name="다이아몬드 34"/>
          <p:cNvSpPr/>
          <p:nvPr/>
        </p:nvSpPr>
        <p:spPr>
          <a:xfrm>
            <a:off x="2255187" y="2659133"/>
            <a:ext cx="3802380" cy="1807593"/>
          </a:xfrm>
          <a:prstGeom prst="diamond">
            <a:avLst/>
          </a:prstGeom>
          <a:solidFill>
            <a:srgbClr val="5F8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테마별 카테고리</a:t>
            </a:r>
            <a:endParaRPr lang="ko-KR" altLang="en-US" dirty="0"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44" name="다이아몬드 43"/>
          <p:cNvSpPr/>
          <p:nvPr/>
        </p:nvSpPr>
        <p:spPr>
          <a:xfrm>
            <a:off x="4194810" y="1717236"/>
            <a:ext cx="3802380" cy="1807593"/>
          </a:xfrm>
          <a:prstGeom prst="diamond">
            <a:avLst/>
          </a:prstGeom>
          <a:solidFill>
            <a:srgbClr val="5F8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로컬과 여행객의 인증단계</a:t>
            </a:r>
            <a:endParaRPr lang="ko-KR" altLang="en-US" dirty="0"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45" name="다이아몬드 44"/>
          <p:cNvSpPr/>
          <p:nvPr/>
        </p:nvSpPr>
        <p:spPr>
          <a:xfrm>
            <a:off x="6164580" y="2659133"/>
            <a:ext cx="3802380" cy="1807593"/>
          </a:xfrm>
          <a:prstGeom prst="diamond">
            <a:avLst/>
          </a:prstGeom>
          <a:solidFill>
            <a:srgbClr val="5F8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로그인</a:t>
            </a:r>
            <a:endParaRPr lang="ko-KR" altLang="en-US" dirty="0"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46" name="다이아몬드 45"/>
          <p:cNvSpPr/>
          <p:nvPr/>
        </p:nvSpPr>
        <p:spPr>
          <a:xfrm>
            <a:off x="4194810" y="3604013"/>
            <a:ext cx="3802380" cy="1807593"/>
          </a:xfrm>
          <a:prstGeom prst="diamond">
            <a:avLst/>
          </a:prstGeom>
          <a:solidFill>
            <a:srgbClr val="5F8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검색필터 기능</a:t>
            </a:r>
            <a:endParaRPr lang="ko-KR" altLang="en-US" dirty="0"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395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01"/>
    </mc:Choice>
    <mc:Fallback>
      <p:transition spd="slow" advTm="15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rchitecture, building, church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248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직사각형 51"/>
          <p:cNvSpPr/>
          <p:nvPr/>
        </p:nvSpPr>
        <p:spPr>
          <a:xfrm>
            <a:off x="239806" y="367665"/>
            <a:ext cx="11445240" cy="612267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chemeClr val="tx1"/>
              </a:solidFill>
            </a:endParaRPr>
          </a:p>
        </p:txBody>
      </p:sp>
      <p:cxnSp>
        <p:nvCxnSpPr>
          <p:cNvPr id="53" name="직선 연결선 52"/>
          <p:cNvCxnSpPr/>
          <p:nvPr/>
        </p:nvCxnSpPr>
        <p:spPr>
          <a:xfrm>
            <a:off x="670560" y="960120"/>
            <a:ext cx="10774015" cy="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575419" y="531614"/>
            <a:ext cx="16049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프로젝트 내용</a:t>
            </a:r>
            <a:endParaRPr lang="ko-KR" altLang="en-US" sz="20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0609635" y="6475214"/>
            <a:ext cx="1125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COMEET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180346" y="562392"/>
            <a:ext cx="27543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사용자 특성 및 제약 사항</a:t>
            </a:r>
            <a:endParaRPr lang="ko-KR" altLang="en-US" sz="16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13895" y="1347371"/>
            <a:ext cx="2180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제약 사항</a:t>
            </a:r>
            <a:endParaRPr lang="ko-KR" altLang="en-US" sz="2400" dirty="0"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42068" y="1347371"/>
            <a:ext cx="21805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KoPubWorld돋움체 Bold" pitchFamily="2" charset="-127"/>
                <a:ea typeface="KoPubWorld돋움체 Bold" pitchFamily="2" charset="-127"/>
                <a:cs typeface="KoPubWorld돋움체 Bold" pitchFamily="2" charset="-127"/>
              </a:rPr>
              <a:t>사용자 특성</a:t>
            </a:r>
            <a:endParaRPr lang="ko-KR" altLang="en-US" sz="2400" dirty="0">
              <a:latin typeface="KoPubWorld돋움체 Bold" pitchFamily="2" charset="-127"/>
              <a:ea typeface="KoPubWorld돋움체 Bold" pitchFamily="2" charset="-127"/>
              <a:cs typeface="KoPubWorld돋움체 Bold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5936" y="1972248"/>
            <a:ext cx="41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1.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취미와 흥미 분야 존재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75936" y="2883723"/>
            <a:ext cx="41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2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.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자유여행 선호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75936" y="3881943"/>
            <a:ext cx="41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3.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새로운 친구 사귀기 선호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513895" y="1976080"/>
            <a:ext cx="4221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1. </a:t>
            </a:r>
            <a:r>
              <a:rPr lang="ko-KR" altLang="en-US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초기 사용자 확보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어려움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 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13895" y="2887555"/>
            <a:ext cx="41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2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. </a:t>
            </a:r>
            <a:r>
              <a:rPr lang="ko-KR" altLang="en-US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상업화 후 많은 데이터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처리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cxnSp>
        <p:nvCxnSpPr>
          <p:cNvPr id="37" name="직선 연결선 36"/>
          <p:cNvCxnSpPr/>
          <p:nvPr/>
        </p:nvCxnSpPr>
        <p:spPr>
          <a:xfrm>
            <a:off x="670560" y="5951220"/>
            <a:ext cx="10774015" cy="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5936" y="4903023"/>
            <a:ext cx="41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4</a:t>
            </a:r>
            <a:r>
              <a:rPr lang="en-US" altLang="ko-KR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. </a:t>
            </a:r>
            <a:r>
              <a:rPr lang="ko-KR" altLang="en-US" dirty="0" smtClean="0"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발전과 변화 의지 보유</a:t>
            </a:r>
            <a:endParaRPr lang="ko-KR" altLang="en-US" dirty="0"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6096000" y="1165860"/>
            <a:ext cx="0" cy="437769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768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91"/>
    </mc:Choice>
    <mc:Fallback>
      <p:transition spd="slow" advTm="23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rchitecture, building, church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248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직사각형 51"/>
          <p:cNvSpPr/>
          <p:nvPr/>
        </p:nvSpPr>
        <p:spPr>
          <a:xfrm>
            <a:off x="373380" y="367665"/>
            <a:ext cx="11445240" cy="612267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</a:endParaRPr>
          </a:p>
        </p:txBody>
      </p:sp>
      <p:cxnSp>
        <p:nvCxnSpPr>
          <p:cNvPr id="53" name="직선 연결선 52"/>
          <p:cNvCxnSpPr/>
          <p:nvPr/>
        </p:nvCxnSpPr>
        <p:spPr>
          <a:xfrm>
            <a:off x="670560" y="960120"/>
            <a:ext cx="10774015" cy="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575419" y="531614"/>
            <a:ext cx="16049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프로젝트 개요</a:t>
            </a:r>
            <a:endParaRPr lang="ko-KR" altLang="en-US" sz="20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0609635" y="6475214"/>
            <a:ext cx="1125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COMEET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cxnSp>
        <p:nvCxnSpPr>
          <p:cNvPr id="83" name="직선 연결선 82"/>
          <p:cNvCxnSpPr/>
          <p:nvPr/>
        </p:nvCxnSpPr>
        <p:spPr>
          <a:xfrm>
            <a:off x="670560" y="5364480"/>
            <a:ext cx="10774015" cy="0"/>
          </a:xfrm>
          <a:prstGeom prst="line">
            <a:avLst/>
          </a:prstGeom>
          <a:ln>
            <a:solidFill>
              <a:srgbClr val="4D8E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/>
          <p:cNvSpPr/>
          <p:nvPr/>
        </p:nvSpPr>
        <p:spPr>
          <a:xfrm>
            <a:off x="2180346" y="562392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600" dirty="0" smtClean="0">
                <a:ln>
                  <a:solidFill>
                    <a:srgbClr val="4D8ED6">
                      <a:alpha val="50000"/>
                    </a:srgbClr>
                  </a:solidFill>
                </a:ln>
                <a:solidFill>
                  <a:srgbClr val="4D8ED6"/>
                </a:solidFill>
                <a:latin typeface="KoPubWorld돋움체 Light" pitchFamily="2" charset="-127"/>
                <a:ea typeface="KoPubWorld돋움체 Light" pitchFamily="2" charset="-127"/>
                <a:cs typeface="KoPubWorld돋움체 Light" pitchFamily="2" charset="-127"/>
              </a:rPr>
              <a:t>개발 운영 및 유지보수 환경</a:t>
            </a:r>
            <a:endParaRPr lang="ko-KR" altLang="en-US" sz="1600" dirty="0">
              <a:ln>
                <a:solidFill>
                  <a:srgbClr val="4D8ED6">
                    <a:alpha val="50000"/>
                  </a:srgbClr>
                </a:solidFill>
              </a:ln>
              <a:solidFill>
                <a:srgbClr val="4D8ED6"/>
              </a:solidFill>
              <a:latin typeface="KoPubWorld돋움체 Light" pitchFamily="2" charset="-127"/>
              <a:ea typeface="KoPubWorld돋움체 Light" pitchFamily="2" charset="-127"/>
              <a:cs typeface="KoPubWorld돋움체 Light" pitchFamily="2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19809" y="2691752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프론트엔드</a:t>
            </a:r>
            <a:endParaRPr lang="ko-KR" altLang="en-US" sz="1600" dirty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2357284"/>
            <a:ext cx="2796540" cy="1043940"/>
          </a:xfrm>
          <a:prstGeom prst="rect">
            <a:avLst/>
          </a:prstGeom>
          <a:solidFill>
            <a:srgbClr val="5F86CD">
              <a:alpha val="25000"/>
            </a:srgbClr>
          </a:solidFill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346" y="1587499"/>
            <a:ext cx="942803" cy="94280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119" y="1602689"/>
            <a:ext cx="927613" cy="92761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641" y="3489931"/>
            <a:ext cx="963178" cy="96317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419809" y="4566272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백엔드</a:t>
            </a:r>
            <a:endParaRPr lang="ko-KR" altLang="en-US" sz="1600" dirty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11249" y="3652140"/>
            <a:ext cx="155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4D8ED6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서버</a:t>
            </a:r>
            <a:endParaRPr lang="ko-KR" altLang="en-US" sz="1600" dirty="0">
              <a:solidFill>
                <a:srgbClr val="4D8ED6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241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61"/>
    </mc:Choice>
    <mc:Fallback>
      <p:transition spd="slow" advTm="123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ndscape View of Greece during Day Tim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7" b="5267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A5DBF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" name="그룹 1"/>
          <p:cNvGrpSpPr/>
          <p:nvPr/>
        </p:nvGrpSpPr>
        <p:grpSpPr>
          <a:xfrm>
            <a:off x="2666673" y="1767952"/>
            <a:ext cx="6858654" cy="2298699"/>
            <a:chOff x="2076018" y="962048"/>
            <a:chExt cx="6858654" cy="2298699"/>
          </a:xfrm>
        </p:grpSpPr>
        <p:sp>
          <p:nvSpPr>
            <p:cNvPr id="9" name="직사각형 8"/>
            <p:cNvSpPr/>
            <p:nvPr/>
          </p:nvSpPr>
          <p:spPr>
            <a:xfrm>
              <a:off x="2076018" y="962048"/>
              <a:ext cx="6853555" cy="2274525"/>
            </a:xfrm>
            <a:prstGeom prst="rect">
              <a:avLst/>
            </a:prstGeom>
            <a:solidFill>
              <a:srgbClr val="4D8E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 rot="5400000">
              <a:off x="5450573" y="-223353"/>
              <a:ext cx="110200" cy="6857999"/>
              <a:chOff x="7479320" y="0"/>
              <a:chExt cx="110200" cy="6857999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7479321" y="0"/>
                <a:ext cx="110199" cy="1714500"/>
              </a:xfrm>
              <a:prstGeom prst="rect">
                <a:avLst/>
              </a:prstGeom>
              <a:solidFill>
                <a:srgbClr val="77C8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7479321" y="1714500"/>
                <a:ext cx="110199" cy="1714500"/>
              </a:xfrm>
              <a:prstGeom prst="rect">
                <a:avLst/>
              </a:prstGeom>
              <a:solidFill>
                <a:srgbClr val="53DF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직사각형 21"/>
              <p:cNvSpPr/>
              <p:nvPr/>
            </p:nvSpPr>
            <p:spPr>
              <a:xfrm>
                <a:off x="7479320" y="3429000"/>
                <a:ext cx="110199" cy="1714500"/>
              </a:xfrm>
              <a:prstGeom prst="rect">
                <a:avLst/>
              </a:prstGeom>
              <a:solidFill>
                <a:srgbClr val="77C8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7479320" y="5143499"/>
                <a:ext cx="110199" cy="1714500"/>
              </a:xfrm>
              <a:prstGeom prst="rect">
                <a:avLst/>
              </a:prstGeom>
              <a:solidFill>
                <a:srgbClr val="53DF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34" name="그룹 33"/>
          <p:cNvGrpSpPr/>
          <p:nvPr/>
        </p:nvGrpSpPr>
        <p:grpSpPr>
          <a:xfrm>
            <a:off x="2812977" y="1977318"/>
            <a:ext cx="3542958" cy="1324592"/>
            <a:chOff x="7705017" y="1707761"/>
            <a:chExt cx="3542958" cy="1324592"/>
          </a:xfrm>
        </p:grpSpPr>
        <p:sp>
          <p:nvSpPr>
            <p:cNvPr id="4" name="TextBox 3"/>
            <p:cNvSpPr txBox="1"/>
            <p:nvPr/>
          </p:nvSpPr>
          <p:spPr>
            <a:xfrm>
              <a:off x="7764286" y="1707761"/>
              <a:ext cx="14366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KoPubWorld돋움체 Medium" pitchFamily="2" charset="-127"/>
                  <a:ea typeface="KoPubWorld돋움체 Medium" pitchFamily="2" charset="-127"/>
                  <a:cs typeface="KoPubWorld돋움체 Medium" pitchFamily="2" charset="-127"/>
                </a:rPr>
                <a:t>COMEET</a:t>
              </a:r>
              <a:endParaRPr lang="ko-KR" altLang="en-US" sz="2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705017" y="2016690"/>
              <a:ext cx="354295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감사합니다</a:t>
              </a:r>
              <a:endParaRPr lang="ko-KR" altLang="en-US" sz="60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endParaRPr>
            </a:p>
          </p:txBody>
        </p:sp>
      </p:grpSp>
      <p:sp>
        <p:nvSpPr>
          <p:cNvPr id="1033" name="직사각형 1032"/>
          <p:cNvSpPr/>
          <p:nvPr/>
        </p:nvSpPr>
        <p:spPr>
          <a:xfrm>
            <a:off x="5721882" y="5546747"/>
            <a:ext cx="861133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dirty="0">
                <a:solidFill>
                  <a:schemeClr val="bg1">
                    <a:alpha val="2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”</a:t>
            </a:r>
            <a:endParaRPr lang="ko-KR" altLang="en-US" sz="13800" dirty="0">
              <a:solidFill>
                <a:schemeClr val="bg1">
                  <a:alpha val="2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797737" y="3209742"/>
            <a:ext cx="5101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World돋움체 Medium" pitchFamily="2" charset="-127"/>
                <a:ea typeface="KoPubWorld돋움체 Medium" pitchFamily="2" charset="-127"/>
                <a:cs typeface="KoPubWorld돋움체 Medium" pitchFamily="2" charset="-127"/>
              </a:rPr>
              <a:t>COME + COMMUNICATION + COMMUNITY Ⅹ MEET</a:t>
            </a:r>
            <a:endParaRPr lang="ko-KR" altLang="en-US" sz="16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World돋움체 Medium" pitchFamily="2" charset="-127"/>
              <a:ea typeface="KoPubWorld돋움체 Medium" pitchFamily="2" charset="-127"/>
              <a:cs typeface="KoPubWorld돋움체 Medium" pitchFamily="2" charset="-127"/>
            </a:endParaRPr>
          </a:p>
        </p:txBody>
      </p:sp>
      <p:sp>
        <p:nvSpPr>
          <p:cNvPr id="1043" name="직사각형 1042"/>
          <p:cNvSpPr/>
          <p:nvPr/>
        </p:nvSpPr>
        <p:spPr>
          <a:xfrm>
            <a:off x="8544806" y="4096054"/>
            <a:ext cx="9781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COMEET</a:t>
            </a:r>
            <a:endParaRPr lang="ko-KR" altLang="en-US" sz="1400" dirty="0">
              <a:ln>
                <a:solidFill>
                  <a:schemeClr val="bg1">
                    <a:alpha val="20000"/>
                  </a:schemeClr>
                </a:solidFill>
              </a:ln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943726" y="3627120"/>
            <a:ext cx="629171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14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76"/>
    </mc:Choice>
    <mc:Fallback>
      <p:transition spd="slow" advTm="9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200</Words>
  <Application>Microsoft Office PowerPoint</Application>
  <PresentationFormat>사용자 지정</PresentationFormat>
  <Paragraphs>76</Paragraphs>
  <Slides>9</Slides>
  <Notes>0</Notes>
  <HiddenSlides>0</HiddenSlides>
  <MMClips>9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이정준</cp:lastModifiedBy>
  <cp:revision>127</cp:revision>
  <dcterms:created xsi:type="dcterms:W3CDTF">2017-04-28T08:42:24Z</dcterms:created>
  <dcterms:modified xsi:type="dcterms:W3CDTF">2019-03-12T12:00:50Z</dcterms:modified>
</cp:coreProperties>
</file>

<file path=docProps/thumbnail.jpeg>
</file>